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2"/>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334" r:id="rId64"/>
    <p:sldId id="270"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07613824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334"/>
            <p14:sldId id="270"/>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52" autoAdjust="0"/>
  </p:normalViewPr>
  <p:slideViewPr>
    <p:cSldViewPr snapToGrid="0">
      <p:cViewPr varScale="1">
        <p:scale>
          <a:sx n="108" d="100"/>
          <a:sy n="108" d="100"/>
        </p:scale>
        <p:origin x="2268" y="13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5/5/2020 5:59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5:59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xmlns=""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xmlns=""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xmlns=""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SQL </a:t>
            </a:r>
            <a:r>
              <a:rPr lang="en-US" sz="2353" spc="-20">
                <a:latin typeface="+mn-lt"/>
                <a:cs typeface="Calibri"/>
              </a:rPr>
              <a:t>DW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xmlns=""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xmlns=""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814</TotalTime>
  <Words>8894</Words>
  <Application>Microsoft Office PowerPoint</Application>
  <PresentationFormat>Widescreen</PresentationFormat>
  <Paragraphs>1653</Paragraphs>
  <Slides>75</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75</vt:i4>
      </vt:variant>
    </vt:vector>
  </HeadingPairs>
  <TitlesOfParts>
    <vt:vector size="86"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42</cp:revision>
  <dcterms:created xsi:type="dcterms:W3CDTF">2020-05-01T23:34:12Z</dcterms:created>
  <dcterms:modified xsi:type="dcterms:W3CDTF">2020-05-05T13:08:59Z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